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9144000" cy="6858000" type="screen4x3"/>
  <p:notesSz cx="6797675" cy="9856788"/>
  <p:defaultTextStyle>
    <a:defPPr>
      <a:defRPr lang="sv-SE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888"/>
    </p:cViewPr>
  </p:sorterViewPr>
  <p:notesViewPr>
    <p:cSldViewPr>
      <p:cViewPr varScale="1">
        <p:scale>
          <a:sx n="53" d="100"/>
          <a:sy n="53" d="100"/>
        </p:scale>
        <p:origin x="-1872" y="-96"/>
      </p:cViewPr>
      <p:guideLst>
        <p:guide orient="horz" pos="3104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776" cy="456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495" y="0"/>
            <a:ext cx="2918776" cy="456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4520"/>
            <a:ext cx="2918776" cy="53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495" y="9354520"/>
            <a:ext cx="2918776" cy="53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fld id="{1411433C-2B8D-4A19-B31E-C02EF396B9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187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980" cy="49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7" y="1"/>
            <a:ext cx="2945979" cy="49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39775"/>
            <a:ext cx="4926013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18" y="4682014"/>
            <a:ext cx="4986242" cy="443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64028"/>
            <a:ext cx="2945980" cy="49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7" y="9364028"/>
            <a:ext cx="2945979" cy="49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D601A83-D831-4BBA-8739-BD3AD24E0250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572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1DC01-1011-41D1-BE73-90B73358249A}" type="slidenum">
              <a:rPr lang="sv-SE"/>
              <a:pPr/>
              <a:t>1</a:t>
            </a:fld>
            <a:endParaRPr lang="sv-SE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533400"/>
            <a:ext cx="6405563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/>
              <a:t>Klicka här för att ändra format på rubrik i bakgrunden.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276600"/>
            <a:ext cx="6402388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sv-SE" noProof="0"/>
              <a:t>Klicka här för att ändra format på underrubrik i bakgrunden.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819400" y="5410200"/>
            <a:ext cx="1903413" cy="457200"/>
          </a:xfrm>
        </p:spPr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67138" y="6319838"/>
            <a:ext cx="28940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96138" y="63198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7F0A6B3-A659-403D-AF89-9584361DF526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0" y="0"/>
          <a:ext cx="6858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Bitmappsbild" r:id="rId3" imgW="438095" imgH="3285714" progId="Paint.Picture">
                  <p:embed/>
                </p:oleObj>
              </mc:Choice>
              <mc:Fallback>
                <p:oleObj name="Bitmappsbild" r:id="rId3" imgW="438095" imgH="328571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58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bg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8" name="Picture 8" descr="sbk-logotype_O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Rectangle 9"/>
          <p:cNvSpPr>
            <a:spLocks noChangeArrowheads="1"/>
          </p:cNvSpPr>
          <p:nvPr/>
        </p:nvSpPr>
        <p:spPr bwMode="auto">
          <a:xfrm rot="-5400000">
            <a:off x="-1607344" y="3969544"/>
            <a:ext cx="428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sv-SE" sz="2400" b="1">
                <a:solidFill>
                  <a:schemeClr val="tx2"/>
                </a:solidFill>
              </a:rPr>
              <a:t>Svenska Brukshundklubben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895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200900" y="228600"/>
            <a:ext cx="1900238" cy="601027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548312" cy="60102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52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60095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1500188" y="1524000"/>
            <a:ext cx="3724275" cy="47148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76863" y="1524000"/>
            <a:ext cx="3724275" cy="47148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295400" y="6367463"/>
            <a:ext cx="1409700" cy="490537"/>
          </a:xfr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>
          <a:xfrm>
            <a:off x="8024813" y="6334125"/>
            <a:ext cx="1076325" cy="498475"/>
          </a:xfr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555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66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923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72427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76863" y="1524000"/>
            <a:ext cx="372427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12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74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05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48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860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95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6009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rubrik i bakgrunden.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60095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bakgrundstexten.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367463"/>
            <a:ext cx="14097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kumimoji="1" sz="14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4813" y="6334125"/>
            <a:ext cx="10763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0" y="0"/>
          <a:ext cx="685800" cy="688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Bitmappsbild" r:id="rId15" imgW="438095" imgH="3285714" progId="Paint.Picture">
                  <p:embed/>
                </p:oleObj>
              </mc:Choice>
              <mc:Fallback>
                <p:oleObj name="Bitmappsbild" r:id="rId15" imgW="438095" imgH="328571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5800" cy="688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bg2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8"/>
          <p:cNvSpPr>
            <a:spLocks noChangeArrowheads="1"/>
          </p:cNvSpPr>
          <p:nvPr/>
        </p:nvSpPr>
        <p:spPr bwMode="auto">
          <a:xfrm rot="-5400000">
            <a:off x="-1661319" y="3969544"/>
            <a:ext cx="428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sv-SE" sz="2400" b="1">
                <a:solidFill>
                  <a:schemeClr val="bg1"/>
                </a:solidFill>
              </a:rPr>
              <a:t>Svenska</a:t>
            </a:r>
            <a:r>
              <a:rPr lang="sv-SE" sz="2400" b="1">
                <a:solidFill>
                  <a:schemeClr val="tx2"/>
                </a:solidFill>
              </a:rPr>
              <a:t> </a:t>
            </a:r>
            <a:r>
              <a:rPr lang="sv-SE" sz="2400" b="1">
                <a:solidFill>
                  <a:schemeClr val="bg1"/>
                </a:solidFill>
              </a:rPr>
              <a:t>Brukshundklubben</a:t>
            </a:r>
          </a:p>
        </p:txBody>
      </p:sp>
      <p:pic>
        <p:nvPicPr>
          <p:cNvPr id="9231" name="Picture 15" descr="Bild2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339725"/>
            <a:ext cx="12446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19" descr="arshjul_SA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68" y="1224548"/>
            <a:ext cx="7706568" cy="4817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ruta 9"/>
          <p:cNvSpPr txBox="1"/>
          <p:nvPr/>
        </p:nvSpPr>
        <p:spPr>
          <a:xfrm>
            <a:off x="7413724" y="2748647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050" dirty="0" err="1"/>
              <a:t>Lolkalklubbs</a:t>
            </a:r>
            <a:r>
              <a:rPr lang="sv-SE" sz="1050" dirty="0"/>
              <a:t>-konferens</a:t>
            </a:r>
          </a:p>
          <a:p>
            <a:pPr algn="l"/>
            <a:r>
              <a:rPr lang="sv-SE" sz="1050" dirty="0">
                <a:solidFill>
                  <a:srgbClr val="FF0000"/>
                </a:solidFill>
              </a:rPr>
              <a:t>Årsmöte</a:t>
            </a:r>
            <a:br>
              <a:rPr lang="sv-SE" sz="1050" dirty="0">
                <a:solidFill>
                  <a:srgbClr val="FF0000"/>
                </a:solidFill>
              </a:rPr>
            </a:br>
            <a:r>
              <a:rPr lang="sv-SE" sz="1050" dirty="0"/>
              <a:t>	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6837181" y="4374914"/>
            <a:ext cx="16895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01 Styrelsens arbetsdag</a:t>
            </a:r>
          </a:p>
          <a:p>
            <a:pPr algn="l"/>
            <a:r>
              <a:rPr lang="sv-SE" sz="1100" dirty="0"/>
              <a:t>09 Distriktsmöte</a:t>
            </a:r>
          </a:p>
          <a:p>
            <a:pPr algn="l"/>
            <a:r>
              <a:rPr lang="sv-SE" sz="1100" dirty="0">
                <a:solidFill>
                  <a:srgbClr val="FF0000"/>
                </a:solidFill>
              </a:rPr>
              <a:t>20-21 Kongressen</a:t>
            </a:r>
          </a:p>
          <a:p>
            <a:pPr algn="l"/>
            <a:r>
              <a:rPr lang="sv-SE" sz="1100" dirty="0"/>
              <a:t>31 Distriktsmöte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1318332" y="3573016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21 Distriktsmöte</a:t>
            </a:r>
          </a:p>
          <a:p>
            <a:pPr algn="l"/>
            <a:r>
              <a:rPr lang="sv-SE" sz="1100" dirty="0">
                <a:solidFill>
                  <a:srgbClr val="FF0000"/>
                </a:solidFill>
              </a:rPr>
              <a:t>30 KF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403648" y="2768257"/>
            <a:ext cx="15841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050" dirty="0">
                <a:solidFill>
                  <a:srgbClr val="FF0000"/>
                </a:solidFill>
              </a:rPr>
              <a:t>01 KF</a:t>
            </a:r>
          </a:p>
          <a:p>
            <a:pPr algn="l"/>
            <a:r>
              <a:rPr lang="sv-SE" sz="1050" dirty="0"/>
              <a:t>08 Styrelsekonferens</a:t>
            </a:r>
          </a:p>
          <a:p>
            <a:pPr algn="l"/>
            <a:r>
              <a:rPr lang="sv-SE" sz="1050" dirty="0"/>
              <a:t>12 Styrelsemöte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4644008" y="360841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b="1" dirty="0"/>
              <a:t>2017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403648" y="18864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800" dirty="0" err="1"/>
              <a:t>Årshjul</a:t>
            </a:r>
            <a:r>
              <a:rPr lang="sv-SE" sz="2800" dirty="0"/>
              <a:t> 2017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2699792" y="1340768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12 Distriktsmöte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1068636" y="6057799"/>
            <a:ext cx="634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600" b="1" dirty="0"/>
              <a:t>SBK:s Daladistrikt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1591222" y="1943254"/>
            <a:ext cx="17915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22 Styrelsemöte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1562986" y="4449742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08 Styrelsemöte</a:t>
            </a:r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  <p:sp>
        <p:nvSpPr>
          <p:cNvPr id="20" name="textruta 19"/>
          <p:cNvSpPr txBox="1"/>
          <p:nvPr/>
        </p:nvSpPr>
        <p:spPr>
          <a:xfrm>
            <a:off x="7370576" y="3633286"/>
            <a:ext cx="15121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19 D-HUS-möte</a:t>
            </a:r>
          </a:p>
          <a:p>
            <a:pPr algn="l"/>
            <a:r>
              <a:rPr lang="sv-SE" sz="1100" dirty="0"/>
              <a:t>30 Domar- </a:t>
            </a:r>
            <a:r>
              <a:rPr lang="sv-SE" sz="1100" dirty="0" err="1"/>
              <a:t>tl</a:t>
            </a:r>
            <a:r>
              <a:rPr lang="sv-SE" sz="1100" dirty="0"/>
              <a:t>-konferens lydnad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6084169" y="5301208"/>
            <a:ext cx="14401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/>
              <a:t>15 Styrelsemöte</a:t>
            </a:r>
          </a:p>
          <a:p>
            <a:pPr algn="l"/>
            <a:r>
              <a:rPr lang="sv-SE" sz="1100" dirty="0"/>
              <a:t>16-18 DM bruks &amp; lydnad</a:t>
            </a:r>
          </a:p>
          <a:p>
            <a:pPr algn="l"/>
            <a:br>
              <a:rPr lang="sv-SE" sz="1100" dirty="0"/>
            </a:br>
            <a:endParaRPr lang="sv-SE" sz="1100" dirty="0"/>
          </a:p>
        </p:txBody>
      </p:sp>
      <p:sp>
        <p:nvSpPr>
          <p:cNvPr id="22" name="textruta 21"/>
          <p:cNvSpPr txBox="1"/>
          <p:nvPr/>
        </p:nvSpPr>
        <p:spPr>
          <a:xfrm>
            <a:off x="2411760" y="5301208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  <p:sp>
        <p:nvSpPr>
          <p:cNvPr id="23" name="textruta 22"/>
          <p:cNvSpPr txBox="1"/>
          <p:nvPr/>
        </p:nvSpPr>
        <p:spPr>
          <a:xfrm>
            <a:off x="6891578" y="1988840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43572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9" descr="arshjul_SAM.jpg">
            <a:extLst>
              <a:ext uri="{FF2B5EF4-FFF2-40B4-BE49-F238E27FC236}">
                <a16:creationId xmlns:a16="http://schemas.microsoft.com/office/drawing/2014/main" id="{B7FB9923-C774-4CBD-8021-1CDFCAE89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68" y="1224548"/>
            <a:ext cx="7706568" cy="4817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B0C93243-0F9C-46E4-98B8-89F6756651F5}"/>
              </a:ext>
            </a:extLst>
          </p:cNvPr>
          <p:cNvSpPr txBox="1"/>
          <p:nvPr/>
        </p:nvSpPr>
        <p:spPr>
          <a:xfrm>
            <a:off x="7413724" y="2748647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050" dirty="0" err="1"/>
              <a:t>Lolkalklubbs</a:t>
            </a:r>
            <a:r>
              <a:rPr lang="sv-SE" sz="1050" dirty="0"/>
              <a:t>-konferens</a:t>
            </a:r>
          </a:p>
          <a:p>
            <a:pPr algn="l"/>
            <a:r>
              <a:rPr lang="sv-SE" sz="1050" dirty="0">
                <a:solidFill>
                  <a:srgbClr val="FF0000"/>
                </a:solidFill>
              </a:rPr>
              <a:t>Årsmöte</a:t>
            </a:r>
            <a:br>
              <a:rPr lang="sv-SE" sz="1050" dirty="0">
                <a:solidFill>
                  <a:srgbClr val="FF0000"/>
                </a:solidFill>
              </a:rPr>
            </a:br>
            <a:r>
              <a:rPr lang="sv-SE" sz="1050" dirty="0"/>
              <a:t>	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86C0DE6-62AB-44AB-BF18-BD684D30782A}"/>
              </a:ext>
            </a:extLst>
          </p:cNvPr>
          <p:cNvSpPr txBox="1"/>
          <p:nvPr/>
        </p:nvSpPr>
        <p:spPr>
          <a:xfrm>
            <a:off x="6837181" y="4374914"/>
            <a:ext cx="1689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 dirty="0">
                <a:solidFill>
                  <a:srgbClr val="FF0000"/>
                </a:solidFill>
              </a:rPr>
              <a:t>26-27 Kongressen</a:t>
            </a:r>
          </a:p>
          <a:p>
            <a:pPr algn="l"/>
            <a:r>
              <a:rPr lang="sv-SE" sz="1100" dirty="0">
                <a:solidFill>
                  <a:srgbClr val="FF0000"/>
                </a:solidFill>
              </a:rPr>
              <a:t>30 Födelsedagen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D328510-D9A0-4C6C-B447-EE910A17CF4A}"/>
              </a:ext>
            </a:extLst>
          </p:cNvPr>
          <p:cNvSpPr txBox="1"/>
          <p:nvPr/>
        </p:nvSpPr>
        <p:spPr>
          <a:xfrm>
            <a:off x="1318332" y="3573016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v-SE" sz="1100" dirty="0">
              <a:solidFill>
                <a:srgbClr val="FF0000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C2CACA7-41C1-4AF1-9BA2-35254D9E8F74}"/>
              </a:ext>
            </a:extLst>
          </p:cNvPr>
          <p:cNvSpPr txBox="1"/>
          <p:nvPr/>
        </p:nvSpPr>
        <p:spPr>
          <a:xfrm>
            <a:off x="1403648" y="2768257"/>
            <a:ext cx="1584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050" dirty="0"/>
              <a:t>Styrelsekonferens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C371B5B-BBE3-4DA9-88F1-B64A863B1465}"/>
              </a:ext>
            </a:extLst>
          </p:cNvPr>
          <p:cNvSpPr txBox="1"/>
          <p:nvPr/>
        </p:nvSpPr>
        <p:spPr>
          <a:xfrm>
            <a:off x="4644008" y="360841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b="1" dirty="0"/>
              <a:t>2018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BB4BFAB-4BBA-47B2-AEC8-5A15DC4D6FC5}"/>
              </a:ext>
            </a:extLst>
          </p:cNvPr>
          <p:cNvSpPr txBox="1"/>
          <p:nvPr/>
        </p:nvSpPr>
        <p:spPr>
          <a:xfrm>
            <a:off x="1403648" y="18864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800" dirty="0" err="1"/>
              <a:t>Årshjul</a:t>
            </a:r>
            <a:r>
              <a:rPr lang="sv-SE" sz="2800" dirty="0"/>
              <a:t> 2018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742B8E2-F956-44F1-B4F4-5AA2AA042691}"/>
              </a:ext>
            </a:extLst>
          </p:cNvPr>
          <p:cNvSpPr txBox="1"/>
          <p:nvPr/>
        </p:nvSpPr>
        <p:spPr>
          <a:xfrm>
            <a:off x="2699792" y="1340768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v-SE" sz="11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01FDE21-3B03-4D89-A2D2-685E26A1FE9A}"/>
              </a:ext>
            </a:extLst>
          </p:cNvPr>
          <p:cNvSpPr txBox="1"/>
          <p:nvPr/>
        </p:nvSpPr>
        <p:spPr>
          <a:xfrm>
            <a:off x="1068636" y="6057799"/>
            <a:ext cx="634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600" b="1" dirty="0"/>
              <a:t>SBK:s Daladistrikt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DD5870B-BB56-4BC1-82FE-1893CF1F9130}"/>
              </a:ext>
            </a:extLst>
          </p:cNvPr>
          <p:cNvSpPr txBox="1"/>
          <p:nvPr/>
        </p:nvSpPr>
        <p:spPr>
          <a:xfrm>
            <a:off x="1591222" y="1943254"/>
            <a:ext cx="17915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v-SE" sz="1100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9B8FFD6-A395-48F5-B091-E78217460323}"/>
              </a:ext>
            </a:extLst>
          </p:cNvPr>
          <p:cNvSpPr txBox="1"/>
          <p:nvPr/>
        </p:nvSpPr>
        <p:spPr>
          <a:xfrm>
            <a:off x="1562986" y="4449742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C29E661-B351-4F21-B00B-5CC072927490}"/>
              </a:ext>
            </a:extLst>
          </p:cNvPr>
          <p:cNvSpPr txBox="1"/>
          <p:nvPr/>
        </p:nvSpPr>
        <p:spPr>
          <a:xfrm>
            <a:off x="7370576" y="3633286"/>
            <a:ext cx="15121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v-SE" sz="1100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8E6A9B2-8E50-4921-8CCD-32D638DAF6B8}"/>
              </a:ext>
            </a:extLst>
          </p:cNvPr>
          <p:cNvSpPr txBox="1"/>
          <p:nvPr/>
        </p:nvSpPr>
        <p:spPr>
          <a:xfrm>
            <a:off x="6084169" y="5301208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100"/>
              <a:t> 15-17 DM </a:t>
            </a:r>
            <a:r>
              <a:rPr lang="sv-SE" sz="1100" dirty="0"/>
              <a:t>alla grenar</a:t>
            </a:r>
          </a:p>
          <a:p>
            <a:pPr algn="l"/>
            <a:br>
              <a:rPr lang="sv-SE" sz="1100" dirty="0"/>
            </a:br>
            <a:endParaRPr lang="sv-SE" sz="11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4F63BC1-DF51-4F12-AE73-0695C46D8CBA}"/>
              </a:ext>
            </a:extLst>
          </p:cNvPr>
          <p:cNvSpPr txBox="1"/>
          <p:nvPr/>
        </p:nvSpPr>
        <p:spPr>
          <a:xfrm>
            <a:off x="2411760" y="5301208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A7AF874E-0D93-4E26-89FD-A9509B22C5E8}"/>
              </a:ext>
            </a:extLst>
          </p:cNvPr>
          <p:cNvSpPr txBox="1"/>
          <p:nvPr/>
        </p:nvSpPr>
        <p:spPr>
          <a:xfrm>
            <a:off x="6891578" y="1988840"/>
            <a:ext cx="17848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br>
              <a:rPr lang="sv-SE" sz="1100" dirty="0"/>
            </a:br>
            <a:br>
              <a:rPr lang="sv-SE" sz="1100" dirty="0"/>
            </a:b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875756481"/>
      </p:ext>
    </p:extLst>
  </p:cSld>
  <p:clrMapOvr>
    <a:masterClrMapping/>
  </p:clrMapOvr>
</p:sld>
</file>

<file path=ppt/theme/theme1.xml><?xml version="1.0" encoding="utf-8"?>
<a:theme xmlns:a="http://schemas.openxmlformats.org/drawingml/2006/main" name="1_Standardformgivning">
  <a:themeElements>
    <a:clrScheme name="1_Standardformgivning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1_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formgivning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formgivning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</TotalTime>
  <Words>67</Words>
  <Application>Microsoft Office PowerPoint</Application>
  <PresentationFormat>Bildspel på skärmen (4:3)</PresentationFormat>
  <Paragraphs>38</Paragraphs>
  <Slides>2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1_Standardformgivning</vt:lpstr>
      <vt:lpstr>Bitmappsbild</vt:lpstr>
      <vt:lpstr>PowerPoint-presentation</vt:lpstr>
      <vt:lpstr>PowerPoint-presentation</vt:lpstr>
    </vt:vector>
  </TitlesOfParts>
  <Company>SOS Alarm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Birger Andersson</dc:creator>
  <cp:lastModifiedBy>Nina Christoffersson</cp:lastModifiedBy>
  <cp:revision>123</cp:revision>
  <cp:lastPrinted>2013-11-15T07:56:44Z</cp:lastPrinted>
  <dcterms:created xsi:type="dcterms:W3CDTF">2005-01-28T21:21:01Z</dcterms:created>
  <dcterms:modified xsi:type="dcterms:W3CDTF">2017-10-08T19:43:09Z</dcterms:modified>
</cp:coreProperties>
</file>